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06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55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793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086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740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485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966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878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24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85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6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89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38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74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60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62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F4D4-CAA9-4579-87CC-BC5CB63956C7}" type="datetimeFigureOut">
              <a:rPr kumimoji="1" lang="ja-JP" altLang="en-US" smtClean="0"/>
              <a:t>2024/4/14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81675-E1F1-47D2-A106-D667E638678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786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mmtr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ECE204-5A94-BA53-8283-18C75BA3FFF7}"/>
              </a:ext>
            </a:extLst>
          </p:cNvPr>
          <p:cNvSpPr txBox="1"/>
          <p:nvPr/>
        </p:nvSpPr>
        <p:spPr>
          <a:xfrm>
            <a:off x="515873" y="622419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脳筋プログラマーの自己紹介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2850190-0F50-272D-11F1-6FC8BE51D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56" y="720444"/>
            <a:ext cx="4271881" cy="320391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DA26E88-E6B6-8D78-F310-9E3DC9F8D5C1}"/>
              </a:ext>
            </a:extLst>
          </p:cNvPr>
          <p:cNvSpPr txBox="1"/>
          <p:nvPr/>
        </p:nvSpPr>
        <p:spPr>
          <a:xfrm>
            <a:off x="515873" y="163393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名前：浜松廉斗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41E277-C685-1396-879F-354EB62CF459}"/>
              </a:ext>
            </a:extLst>
          </p:cNvPr>
          <p:cNvSpPr txBox="1"/>
          <p:nvPr/>
        </p:nvSpPr>
        <p:spPr>
          <a:xfrm>
            <a:off x="515873" y="2274688"/>
            <a:ext cx="6660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学校：福岡情報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クリエイター専門学校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532AB5D-22CD-1148-1032-D54512B4D6F7}"/>
              </a:ext>
            </a:extLst>
          </p:cNvPr>
          <p:cNvSpPr txBox="1"/>
          <p:nvPr/>
        </p:nvSpPr>
        <p:spPr>
          <a:xfrm>
            <a:off x="515873" y="3578013"/>
            <a:ext cx="39132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言語経験年月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C++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Unity/C#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6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HTML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b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			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6AF5B7B-C558-E49C-854B-E437724C870C}"/>
              </a:ext>
            </a:extLst>
          </p:cNvPr>
          <p:cNvSpPr txBox="1"/>
          <p:nvPr/>
        </p:nvSpPr>
        <p:spPr>
          <a:xfrm>
            <a:off x="6744395" y="4132011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</a:p>
        </p:txBody>
      </p:sp>
      <p:pic>
        <p:nvPicPr>
          <p:cNvPr id="14" name="図 13" descr="QR コード&#10;&#10;自動的に生成された説明">
            <a:extLst>
              <a:ext uri="{FF2B5EF4-FFF2-40B4-BE49-F238E27FC236}">
                <a16:creationId xmlns:a16="http://schemas.microsoft.com/office/drawing/2014/main" id="{8E9AFC08-105E-DF89-FE61-580B2A4A3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14" y="5222763"/>
            <a:ext cx="1373533" cy="137353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43DB789-F0BA-A81B-AE7C-C19065CF60E9}"/>
              </a:ext>
            </a:extLst>
          </p:cNvPr>
          <p:cNvSpPr txBox="1"/>
          <p:nvPr/>
        </p:nvSpPr>
        <p:spPr>
          <a:xfrm>
            <a:off x="6744395" y="4655231"/>
            <a:ext cx="5253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URL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Hmmtrnt</a:t>
            </a:r>
            <a:r>
              <a:rPr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  <a:hlinkClick r:id="rId4"/>
              </a:rPr>
              <a:t> (github.com)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881A0E8-B405-19D0-07F6-9196807E9A48}"/>
              </a:ext>
            </a:extLst>
          </p:cNvPr>
          <p:cNvSpPr txBox="1"/>
          <p:nvPr/>
        </p:nvSpPr>
        <p:spPr>
          <a:xfrm>
            <a:off x="6744395" y="5647717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QR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コード：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B25E05F-BAC1-23AB-DA0F-BA0527CD86AA}"/>
              </a:ext>
            </a:extLst>
          </p:cNvPr>
          <p:cNvSpPr txBox="1"/>
          <p:nvPr/>
        </p:nvSpPr>
        <p:spPr>
          <a:xfrm>
            <a:off x="515873" y="2915444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ポートフォリオ：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https://x.gd/at8C6</a:t>
            </a:r>
            <a:endParaRPr kumimoji="1" lang="ja-JP" altLang="en-US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63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7B8DC84-1721-FCAF-E345-2289AEA0D294}"/>
              </a:ext>
            </a:extLst>
          </p:cNvPr>
          <p:cNvSpPr txBox="1"/>
          <p:nvPr/>
        </p:nvSpPr>
        <p:spPr>
          <a:xfrm>
            <a:off x="424070" y="530087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チーム制作物の概要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379E539-F799-2234-8B8E-CD56E1443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99" y="1745397"/>
            <a:ext cx="4224739" cy="217724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5E8BE9-D119-4F89-0E31-89C3FDE9E992}"/>
              </a:ext>
            </a:extLst>
          </p:cNvPr>
          <p:cNvSpPr txBox="1"/>
          <p:nvPr/>
        </p:nvSpPr>
        <p:spPr>
          <a:xfrm>
            <a:off x="6274118" y="77712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ドラゴンのスペルミスはタイトルの見栄えのため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わざとミスしてます。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118A72-6289-6B09-CFC7-FE2B6F6181F5}"/>
              </a:ext>
            </a:extLst>
          </p:cNvPr>
          <p:cNvSpPr txBox="1"/>
          <p:nvPr/>
        </p:nvSpPr>
        <p:spPr>
          <a:xfrm>
            <a:off x="424070" y="1612396"/>
            <a:ext cx="5619615" cy="4620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作品名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</a:t>
            </a:r>
            <a:r>
              <a:rPr kumimoji="1" lang="en-US" altLang="ja-JP" sz="22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DoragonHunter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アクションゲーム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製作期間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2023/10/09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～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2024/02/13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制作環境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Unity/C#/GitHub Desktop</a:t>
            </a: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制作人数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プログラマー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モーションデザイナー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UI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デザイナー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		1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担当箇所</a:t>
            </a:r>
            <a:r>
              <a:rPr kumimoji="1" lang="en-US" altLang="ja-JP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プログラミング全部</a:t>
            </a:r>
            <a:endParaRPr kumimoji="1" lang="en-US" altLang="ja-JP" sz="2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52EA8CC-DACF-356A-989E-429126CFB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51" y="4509866"/>
            <a:ext cx="3836034" cy="21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4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CDE5E0-A0DF-B031-CBB3-9A6EB14F56D4}"/>
              </a:ext>
            </a:extLst>
          </p:cNvPr>
          <p:cNvSpPr txBox="1"/>
          <p:nvPr/>
        </p:nvSpPr>
        <p:spPr>
          <a:xfrm>
            <a:off x="686889" y="516528"/>
            <a:ext cx="7701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オブジェクトの状態制御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8FAA54E-D3EA-132D-EDF4-4D0C2360195B}"/>
              </a:ext>
            </a:extLst>
          </p:cNvPr>
          <p:cNvSpPr txBox="1"/>
          <p:nvPr/>
        </p:nvSpPr>
        <p:spPr>
          <a:xfrm>
            <a:off x="686889" y="1215452"/>
            <a:ext cx="1091997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各状態クラスの遷移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挙動制御を行う抽象クラス、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を作成した。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によって各状態を管理するクラス間の遷移をわかりやすくした。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E10BCD-B3E1-371D-0130-801DBD46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30" y="3114705"/>
            <a:ext cx="4089146" cy="35968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AC85D21-BADA-CF3F-01B0-FAB10C7EC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4" y="4543035"/>
            <a:ext cx="3629532" cy="201958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7DE960-AA33-E197-7162-F2AD2DCD5C64}"/>
              </a:ext>
            </a:extLst>
          </p:cNvPr>
          <p:cNvSpPr txBox="1"/>
          <p:nvPr/>
        </p:nvSpPr>
        <p:spPr>
          <a:xfrm>
            <a:off x="686889" y="2594809"/>
            <a:ext cx="60837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StateBase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の引数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引数にひとつ前の状態、次に遷移する状態を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追加することで特定の状態遷移時にのみ行いたい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処理を追加できるようにした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5028504-ACA3-8DA5-70D9-58EC51AE3B5A}"/>
              </a:ext>
            </a:extLst>
          </p:cNvPr>
          <p:cNvSpPr txBox="1"/>
          <p:nvPr/>
        </p:nvSpPr>
        <p:spPr>
          <a:xfrm>
            <a:off x="975224" y="412805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次の状態に遷移する関数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EC5E5B0-8316-6F64-CAF3-C0EBEC79223B}"/>
              </a:ext>
            </a:extLst>
          </p:cNvPr>
          <p:cNvSpPr txBox="1"/>
          <p:nvPr/>
        </p:nvSpPr>
        <p:spPr>
          <a:xfrm>
            <a:off x="7127630" y="274537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StateBase.cs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052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D262796-3ED4-0FAC-D52E-E85C49E3C27C}"/>
              </a:ext>
            </a:extLst>
          </p:cNvPr>
          <p:cNvSpPr txBox="1"/>
          <p:nvPr/>
        </p:nvSpPr>
        <p:spPr>
          <a:xfrm>
            <a:off x="686889" y="516528"/>
            <a:ext cx="5995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プレイヤー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FB19B70-A186-8EBA-241E-C1A8162E5B2E}"/>
              </a:ext>
            </a:extLst>
          </p:cNvPr>
          <p:cNvSpPr txBox="1"/>
          <p:nvPr/>
        </p:nvSpPr>
        <p:spPr>
          <a:xfrm>
            <a:off x="686889" y="1214313"/>
            <a:ext cx="79719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各状態クラスを内部クラスとして宣言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内部クラスにした</a:t>
            </a:r>
            <a:r>
              <a:rPr kumimoji="1" lang="ja-JP" altLang="en-US" sz="2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メリット</a:t>
            </a:r>
            <a:r>
              <a:rPr kumimoji="1" lang="ja-JP" altLang="en-US" sz="2400" dirty="0">
                <a:solidFill>
                  <a:schemeClr val="bg2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リット</a:t>
            </a:r>
            <a:endParaRPr kumimoji="1" lang="en-US" altLang="ja-JP" sz="2400" dirty="0">
              <a:solidFill>
                <a:schemeClr val="bg2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private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の変数や関数を各状態クラスのみに呼び出すことができ、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他のクラスに必要のない変数や関数を呼び出すことを防いだ。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そのため状態制御関係のバグの発生率が下がった。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0E23EBE-4458-E0C4-6CEA-7C7B67A44F93}"/>
              </a:ext>
            </a:extLst>
          </p:cNvPr>
          <p:cNvSpPr txBox="1"/>
          <p:nvPr/>
        </p:nvSpPr>
        <p:spPr>
          <a:xfrm>
            <a:off x="6927834" y="3213836"/>
            <a:ext cx="2064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6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</a:p>
          <a:p>
            <a:r>
              <a:rPr kumimoji="1" lang="en-US" altLang="ja-JP" sz="1600" dirty="0">
                <a:solidFill>
                  <a:schemeClr val="tx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private int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Attack;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78A3B6-56DE-5AA3-2A2D-E6500BDC1139}"/>
              </a:ext>
            </a:extLst>
          </p:cNvPr>
          <p:cNvSpPr txBox="1"/>
          <p:nvPr/>
        </p:nvSpPr>
        <p:spPr>
          <a:xfrm>
            <a:off x="9962538" y="2622330"/>
            <a:ext cx="20514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4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Attack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783F85-D652-2413-A682-C300F7657FCF}"/>
              </a:ext>
            </a:extLst>
          </p:cNvPr>
          <p:cNvSpPr txBox="1"/>
          <p:nvPr/>
        </p:nvSpPr>
        <p:spPr>
          <a:xfrm>
            <a:off x="9962538" y="3563165"/>
            <a:ext cx="2051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public class </a:t>
            </a:r>
            <a:r>
              <a:rPr kumimoji="1" lang="en-US" altLang="ja-JP" sz="1400" dirty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Scene</a:t>
            </a:r>
          </a:p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en-US" altLang="ja-JP" sz="1400" dirty="0" err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Player</a:t>
            </a:r>
            <a:r>
              <a:rPr kumimoji="1" lang="en-US" altLang="ja-JP" sz="1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.Attack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= 10;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4C43F18-9EA0-AE80-B978-4351F85EEE9C}"/>
              </a:ext>
            </a:extLst>
          </p:cNvPr>
          <p:cNvSpPr/>
          <p:nvPr/>
        </p:nvSpPr>
        <p:spPr>
          <a:xfrm>
            <a:off x="6927834" y="3111715"/>
            <a:ext cx="1977197" cy="76944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7EB0C32-2B00-9620-887A-038044ED7667}"/>
              </a:ext>
            </a:extLst>
          </p:cNvPr>
          <p:cNvSpPr/>
          <p:nvPr/>
        </p:nvSpPr>
        <p:spPr>
          <a:xfrm>
            <a:off x="9962538" y="3500129"/>
            <a:ext cx="2064091" cy="61135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5905C8E-9C38-3361-CBB7-0C76B3381454}"/>
              </a:ext>
            </a:extLst>
          </p:cNvPr>
          <p:cNvSpPr/>
          <p:nvPr/>
        </p:nvSpPr>
        <p:spPr>
          <a:xfrm>
            <a:off x="9962537" y="2638888"/>
            <a:ext cx="2064091" cy="68116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コネクタ: カギ線 9">
            <a:extLst>
              <a:ext uri="{FF2B5EF4-FFF2-40B4-BE49-F238E27FC236}">
                <a16:creationId xmlns:a16="http://schemas.microsoft.com/office/drawing/2014/main" id="{757C3243-DC9B-3EF8-771C-DC650EF7514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905031" y="2979471"/>
            <a:ext cx="1057506" cy="51696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0F32C1CC-33C2-FD12-5959-4AE566BF303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5031" y="3496436"/>
            <a:ext cx="1057507" cy="30936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乗算記号 11">
            <a:extLst>
              <a:ext uri="{FF2B5EF4-FFF2-40B4-BE49-F238E27FC236}">
                <a16:creationId xmlns:a16="http://schemas.microsoft.com/office/drawing/2014/main" id="{D3D6B5C4-D437-FC58-F43B-51F6235E3D46}"/>
              </a:ext>
            </a:extLst>
          </p:cNvPr>
          <p:cNvSpPr/>
          <p:nvPr/>
        </p:nvSpPr>
        <p:spPr>
          <a:xfrm>
            <a:off x="9445728" y="3591011"/>
            <a:ext cx="429916" cy="447706"/>
          </a:xfrm>
          <a:prstGeom prst="mathMultiply">
            <a:avLst>
              <a:gd name="adj1" fmla="val 4419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89BF0DB-948D-1DF2-B2CC-FEF121F5E4F4}"/>
              </a:ext>
            </a:extLst>
          </p:cNvPr>
          <p:cNvSpPr txBox="1"/>
          <p:nvPr/>
        </p:nvSpPr>
        <p:spPr>
          <a:xfrm>
            <a:off x="750379" y="3033923"/>
            <a:ext cx="60248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内部クラスによる</a:t>
            </a:r>
            <a:r>
              <a:rPr kumimoji="1" lang="ja-JP" altLang="en-US" sz="2400" dirty="0">
                <a:solidFill>
                  <a:srgbClr val="FF7C8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コードの肥大化</a:t>
            </a:r>
            <a:endParaRPr kumimoji="1" lang="en-US" altLang="ja-JP" sz="2400" dirty="0">
              <a:solidFill>
                <a:srgbClr val="FF7C8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コードの肥大化がおこり、可読性の低下と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制作効率を損なうことになったので</a:t>
            </a:r>
            <a:r>
              <a:rPr kumimoji="1" lang="en-US" altLang="ja-JP" sz="2000" dirty="0">
                <a:solidFill>
                  <a:schemeClr val="tx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partial class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使用することにした。</a:t>
            </a: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3E9C17CA-55D4-D612-FB61-68B57CA69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2" y="4572000"/>
            <a:ext cx="3619879" cy="2073254"/>
          </a:xfrm>
          <a:prstGeom prst="rect">
            <a:avLst/>
          </a:prstGeom>
        </p:spPr>
      </p:pic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FDAE1B62-318E-DD9F-01AD-83FC62360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01" y="4572000"/>
            <a:ext cx="3619879" cy="20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EA9E14-44F4-5A9C-5F65-F6F52127ECDD}"/>
              </a:ext>
            </a:extLst>
          </p:cNvPr>
          <p:cNvSpPr txBox="1"/>
          <p:nvPr/>
        </p:nvSpPr>
        <p:spPr>
          <a:xfrm>
            <a:off x="686889" y="516528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制作作品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簡易クラス図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プレイヤー状態制御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568E35-8016-2768-A211-B0E638999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8" y="1224414"/>
            <a:ext cx="7561904" cy="54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75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ダマスク</Template>
  <TotalTime>112</TotalTime>
  <Words>386</Words>
  <Application>Microsoft Office PowerPoint</Application>
  <PresentationFormat>ワイド画面</PresentationFormat>
  <Paragraphs>52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メイリオ</vt:lpstr>
      <vt:lpstr>Arial</vt:lpstr>
      <vt:lpstr>Bookman Old Style</vt:lpstr>
      <vt:lpstr>Rockwell</vt:lpstr>
      <vt:lpstr>Damask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浜松　廉斗</dc:creator>
  <cp:lastModifiedBy>浜松　廉斗</cp:lastModifiedBy>
  <cp:revision>3</cp:revision>
  <dcterms:created xsi:type="dcterms:W3CDTF">2024-04-14T10:11:40Z</dcterms:created>
  <dcterms:modified xsi:type="dcterms:W3CDTF">2024-04-14T12:05:35Z</dcterms:modified>
</cp:coreProperties>
</file>